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62" r:id="rId3"/>
    <p:sldId id="265" r:id="rId4"/>
    <p:sldId id="266" r:id="rId5"/>
    <p:sldId id="267" r:id="rId6"/>
    <p:sldId id="268" r:id="rId7"/>
    <p:sldId id="277" r:id="rId8"/>
    <p:sldId id="271" r:id="rId9"/>
    <p:sldId id="272" r:id="rId10"/>
    <p:sldId id="273" r:id="rId11"/>
    <p:sldId id="274" r:id="rId12"/>
    <p:sldId id="275" r:id="rId13"/>
    <p:sldId id="276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8788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24364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69614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82086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353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3095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46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31422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4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174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2512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95549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3898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1791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6217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074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92098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5/20/2022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6256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38F1125-9476-4E5F-86B4-4B9F88028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0"/>
            <a:ext cx="5797883" cy="2667000"/>
          </a:xfrm>
        </p:spPr>
        <p:txBody>
          <a:bodyPr anchor="b">
            <a:normAutofit/>
          </a:bodyPr>
          <a:lstStyle/>
          <a:p>
            <a:pPr algn="ctr"/>
            <a:r>
              <a:rPr lang="tr-TR" sz="4000" b="1" i="0" dirty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FPGA ile Gömülü Sistem Uygulamaları Proje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A33F2F6D-51BE-4DFC-899D-9A11B14DD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408787"/>
            <a:ext cx="5797882" cy="2666999"/>
          </a:xfrm>
        </p:spPr>
        <p:txBody>
          <a:bodyPr anchor="t">
            <a:normAutofit/>
          </a:bodyPr>
          <a:lstStyle/>
          <a:p>
            <a:pPr algn="l"/>
            <a:r>
              <a:rPr lang="tr-TR" sz="2200" b="1" dirty="0" err="1">
                <a:solidFill>
                  <a:schemeClr val="accent1"/>
                </a:solidFill>
              </a:rPr>
              <a:t>Ad:</a:t>
            </a:r>
            <a:r>
              <a:rPr lang="tr-TR" sz="2200" dirty="0" err="1">
                <a:solidFill>
                  <a:schemeClr val="tx2"/>
                </a:solidFill>
              </a:rPr>
              <a:t>Durdu</a:t>
            </a:r>
            <a:r>
              <a:rPr lang="tr-TR" sz="2200" dirty="0">
                <a:solidFill>
                  <a:schemeClr val="tx2"/>
                </a:solidFill>
              </a:rPr>
              <a:t> Kaan</a:t>
            </a:r>
          </a:p>
          <a:p>
            <a:pPr algn="l"/>
            <a:r>
              <a:rPr lang="tr-TR" sz="2200" b="1" dirty="0" err="1">
                <a:solidFill>
                  <a:schemeClr val="accent1"/>
                </a:solidFill>
              </a:rPr>
              <a:t>Soyad:</a:t>
            </a:r>
            <a:r>
              <a:rPr lang="tr-TR" sz="2200" dirty="0" err="1">
                <a:solidFill>
                  <a:schemeClr val="tx2"/>
                </a:solidFill>
              </a:rPr>
              <a:t>Kaltakkıran</a:t>
            </a:r>
            <a:r>
              <a:rPr lang="tr-TR" sz="2200" dirty="0">
                <a:solidFill>
                  <a:schemeClr val="tx2"/>
                </a:solidFill>
              </a:rPr>
              <a:t>	</a:t>
            </a:r>
          </a:p>
          <a:p>
            <a:pPr algn="l"/>
            <a:r>
              <a:rPr lang="tr-TR" sz="2200" b="1" dirty="0">
                <a:solidFill>
                  <a:schemeClr val="accent1"/>
                </a:solidFill>
              </a:rPr>
              <a:t>Numara: </a:t>
            </a:r>
            <a:r>
              <a:rPr lang="tr-TR" sz="2200" dirty="0">
                <a:solidFill>
                  <a:schemeClr val="tx2"/>
                </a:solidFill>
              </a:rPr>
              <a:t>201913172065</a:t>
            </a:r>
          </a:p>
          <a:p>
            <a:pPr algn="l"/>
            <a:r>
              <a:rPr lang="tr-TR" sz="2200" b="1" dirty="0">
                <a:solidFill>
                  <a:schemeClr val="accent1"/>
                </a:solidFill>
              </a:rPr>
              <a:t>Konu:</a:t>
            </a:r>
            <a:r>
              <a:rPr lang="tr-TR" sz="2000" b="0" i="0" dirty="0">
                <a:solidFill>
                  <a:schemeClr val="tx1"/>
                </a:solidFill>
                <a:effectLst/>
                <a:latin typeface="+mj-lt"/>
              </a:rPr>
              <a:t>4 Bitlik iki sayının eşit olup olmadığını ekranda gösteren program</a:t>
            </a:r>
            <a:endParaRPr lang="tr-TR" sz="22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Picture 3" descr="Kırmızı renkli geometrik soyut desen">
            <a:extLst>
              <a:ext uri="{FF2B5EF4-FFF2-40B4-BE49-F238E27FC236}">
                <a16:creationId xmlns:a16="http://schemas.microsoft.com/office/drawing/2014/main" id="{A69D061D-6D83-47FB-B426-B47B245F6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09" r="35632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73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F0D85578-612F-FF31-9541-39771EC5E3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9" r="1657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EC6957-FA1A-C84C-CC86-0B6CBAB7D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276" y="2438400"/>
            <a:ext cx="4076699" cy="3809998"/>
          </a:xfrm>
        </p:spPr>
        <p:txBody>
          <a:bodyPr>
            <a:normAutofit/>
          </a:bodyPr>
          <a:lstStyle/>
          <a:p>
            <a:r>
              <a:rPr lang="tr-TR" sz="4000" dirty="0"/>
              <a:t>Burada </a:t>
            </a:r>
            <a:r>
              <a:rPr lang="tr-TR" sz="4000" dirty="0">
                <a:solidFill>
                  <a:srgbClr val="FF0000"/>
                </a:solidFill>
              </a:rPr>
              <a:t>sayi_1</a:t>
            </a:r>
            <a:r>
              <a:rPr lang="tr-TR" sz="4000" dirty="0"/>
              <a:t>="0001"  ve </a:t>
            </a:r>
            <a:r>
              <a:rPr lang="tr-TR" sz="4000" dirty="0">
                <a:solidFill>
                  <a:srgbClr val="FF0000"/>
                </a:solidFill>
              </a:rPr>
              <a:t>sayi_2</a:t>
            </a:r>
            <a:r>
              <a:rPr lang="tr-TR" sz="4000" dirty="0"/>
              <a:t>="0001"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31171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FC4D03A1-DD10-E9AD-DBDC-0E55F10FD5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49" r="9172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344D676-DCD1-362B-1F95-116C71FD7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994" y="2400300"/>
            <a:ext cx="3988006" cy="3809999"/>
          </a:xfrm>
        </p:spPr>
        <p:txBody>
          <a:bodyPr>
            <a:normAutofit/>
          </a:bodyPr>
          <a:lstStyle/>
          <a:p>
            <a:r>
              <a:rPr lang="tr-TR" sz="4000" dirty="0"/>
              <a:t>Burada </a:t>
            </a:r>
            <a:r>
              <a:rPr lang="tr-TR" sz="4000" dirty="0">
                <a:solidFill>
                  <a:srgbClr val="FF0000"/>
                </a:solidFill>
              </a:rPr>
              <a:t>sayi_1</a:t>
            </a:r>
            <a:r>
              <a:rPr lang="tr-TR" sz="4000" dirty="0"/>
              <a:t>="0001"  ve </a:t>
            </a:r>
            <a:r>
              <a:rPr lang="tr-TR" sz="4000" dirty="0">
                <a:solidFill>
                  <a:srgbClr val="FF0000"/>
                </a:solidFill>
              </a:rPr>
              <a:t>sayi_2</a:t>
            </a:r>
            <a:r>
              <a:rPr lang="tr-TR" sz="4000" dirty="0"/>
              <a:t>="0011"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71338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, elektronik eşyalar, devre içeren bir resim&#10;&#10;Açıklama otomatik olarak oluşturuldu">
            <a:extLst>
              <a:ext uri="{FF2B5EF4-FFF2-40B4-BE49-F238E27FC236}">
                <a16:creationId xmlns:a16="http://schemas.microsoft.com/office/drawing/2014/main" id="{10FFEDFF-876A-1229-E9CB-8E1F031A5A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" r="6696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6" name="Rectangle 9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DF77B41-19AA-EB49-9ADF-3942417A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1" y="2438400"/>
            <a:ext cx="3743324" cy="3809998"/>
          </a:xfrm>
        </p:spPr>
        <p:txBody>
          <a:bodyPr>
            <a:normAutofit/>
          </a:bodyPr>
          <a:lstStyle/>
          <a:p>
            <a:r>
              <a:rPr lang="tr-TR" sz="4000" dirty="0"/>
              <a:t>Burada </a:t>
            </a:r>
            <a:r>
              <a:rPr lang="tr-TR" sz="4000" dirty="0">
                <a:solidFill>
                  <a:srgbClr val="FF0000"/>
                </a:solidFill>
              </a:rPr>
              <a:t>sayi_1</a:t>
            </a:r>
            <a:r>
              <a:rPr lang="tr-TR" sz="4000" dirty="0"/>
              <a:t>="0011"  ve </a:t>
            </a:r>
            <a:r>
              <a:rPr lang="tr-TR" sz="4000" dirty="0">
                <a:solidFill>
                  <a:srgbClr val="FF0000"/>
                </a:solidFill>
              </a:rPr>
              <a:t>sayi_2</a:t>
            </a:r>
            <a:r>
              <a:rPr lang="tr-TR" sz="4000" dirty="0"/>
              <a:t>="0011"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5014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5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hatsApp Video 2022-05-20 at 19.13.40">
            <a:hlinkClick r:id="" action="ppaction://media"/>
            <a:extLst>
              <a:ext uri="{FF2B5EF4-FFF2-40B4-BE49-F238E27FC236}">
                <a16:creationId xmlns:a16="http://schemas.microsoft.com/office/drawing/2014/main" id="{52E3584F-110A-CBAA-606A-D467A93CD0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31393" y="643467"/>
            <a:ext cx="1012921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53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38463790-DF66-DD17-486A-D6F91F214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0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8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4" name="Picture 10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5" name="Oval 12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6" name="Picture 14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7" name="Picture 16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8" name="Rectangle 18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İçerik Yer Tutucusu 3" descr="metin içeren bir resim&#10;&#10;Açıklama otomatik olarak oluşturuldu">
            <a:extLst>
              <a:ext uri="{FF2B5EF4-FFF2-40B4-BE49-F238E27FC236}">
                <a16:creationId xmlns:a16="http://schemas.microsoft.com/office/drawing/2014/main" id="{0D17DE1A-C8CA-EE57-5551-B0B3CE8A0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04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AAF1545-B64F-41A6-BA02-7C7C8FFFC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Eşitlik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99660F-1650-43CF-B0C1-2F738D1F1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2800" b="1" dirty="0">
                <a:solidFill>
                  <a:srgbClr val="FF0000"/>
                </a:solidFill>
              </a:rPr>
              <a:t>Proje Amacı: </a:t>
            </a:r>
            <a:r>
              <a:rPr lang="tr-TR" sz="2800" dirty="0"/>
              <a:t>4 bitlik iki sayının eşit olup olmadığını </a:t>
            </a:r>
            <a:r>
              <a:rPr lang="tr-TR" sz="2800" dirty="0" err="1"/>
              <a:t>fpga</a:t>
            </a:r>
            <a:r>
              <a:rPr lang="tr-TR" sz="2800" dirty="0"/>
              <a:t> geliştirme kartında ki ekrandan ve </a:t>
            </a:r>
            <a:r>
              <a:rPr lang="tr-TR" sz="2800" dirty="0" err="1"/>
              <a:t>ledden</a:t>
            </a:r>
            <a:r>
              <a:rPr lang="tr-TR" sz="2800" dirty="0"/>
              <a:t> gösteren program.</a:t>
            </a:r>
          </a:p>
        </p:txBody>
      </p:sp>
    </p:spTree>
    <p:extLst>
      <p:ext uri="{BB962C8B-B14F-4D97-AF65-F5344CB8AC3E}">
        <p14:creationId xmlns:p14="http://schemas.microsoft.com/office/powerpoint/2010/main" val="2869471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BC167ED-AC55-F55A-3BDB-96D42048C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pPr algn="ctr"/>
            <a:r>
              <a:rPr lang="tr-TR" dirty="0">
                <a:solidFill>
                  <a:srgbClr val="FF0000"/>
                </a:solidFill>
              </a:rPr>
              <a:t>Proje nasıl çalışıyor?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B4AACB7-66A8-A085-75E3-331D68AED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457" y="1853249"/>
            <a:ext cx="5264071" cy="4725104"/>
          </a:xfrm>
        </p:spPr>
        <p:txBody>
          <a:bodyPr>
            <a:noAutofit/>
          </a:bodyPr>
          <a:lstStyle/>
          <a:p>
            <a:r>
              <a:rPr lang="tr-TR" sz="2800" dirty="0"/>
              <a:t>Sayıların eşit olup olmadığını bulmak için </a:t>
            </a:r>
            <a:r>
              <a:rPr lang="tr-TR" sz="2800" dirty="0" err="1"/>
              <a:t>xnor</a:t>
            </a:r>
            <a:r>
              <a:rPr lang="tr-TR" sz="2800" dirty="0"/>
              <a:t> kapısı kullandım. Çünkü </a:t>
            </a:r>
            <a:r>
              <a:rPr lang="tr-TR" sz="2800" dirty="0" err="1"/>
              <a:t>xnor</a:t>
            </a:r>
            <a:r>
              <a:rPr lang="tr-TR" sz="2800" dirty="0"/>
              <a:t> kapısı girişlerin ikisi de </a:t>
            </a:r>
            <a:r>
              <a:rPr lang="tr-TR" sz="2800" dirty="0" err="1"/>
              <a:t>sıfır,sıfır</a:t>
            </a:r>
            <a:r>
              <a:rPr lang="tr-TR" sz="2800" dirty="0"/>
              <a:t> veya </a:t>
            </a:r>
            <a:r>
              <a:rPr lang="tr-TR" sz="2800" dirty="0" err="1"/>
              <a:t>bir,bir</a:t>
            </a:r>
            <a:r>
              <a:rPr lang="tr-TR" sz="2800" dirty="0"/>
              <a:t> olduğu durumlarda 1 çıktısını verecektir. Diğer durumlarda ise 0 çıktısını verecektir. Bu sayede sayıların eşit olup olmadığını anlayabiliriz.</a:t>
            </a:r>
          </a:p>
        </p:txBody>
      </p:sp>
      <p:pic>
        <p:nvPicPr>
          <p:cNvPr id="1028" name="Picture 4" descr="XNOR Definition | DeepAI">
            <a:extLst>
              <a:ext uri="{FF2B5EF4-FFF2-40B4-BE49-F238E27FC236}">
                <a16:creationId xmlns:a16="http://schemas.microsoft.com/office/drawing/2014/main" id="{F81451C5-F648-E8E9-5BCD-68C0B2E5F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73157" y="1899088"/>
            <a:ext cx="4636716" cy="410450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572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D7DF3B3-C90C-2A64-C4AB-EBA882017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pPr algn="ctr"/>
            <a:r>
              <a:rPr lang="tr-TR" dirty="0">
                <a:solidFill>
                  <a:srgbClr val="FF0000"/>
                </a:solidFill>
              </a:rPr>
              <a:t>Proje nasıl çalışıyor?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0A2AF4-D9E1-18E1-F509-A51391B7D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457" y="2032549"/>
            <a:ext cx="5965394" cy="4196185"/>
          </a:xfrm>
        </p:spPr>
        <p:txBody>
          <a:bodyPr>
            <a:normAutofit/>
          </a:bodyPr>
          <a:lstStyle/>
          <a:p>
            <a:r>
              <a:rPr lang="tr-TR" sz="2800" dirty="0"/>
              <a:t>Her bit için yaptığımız </a:t>
            </a:r>
            <a:r>
              <a:rPr lang="tr-TR" sz="2800" dirty="0" err="1"/>
              <a:t>xnor</a:t>
            </a:r>
            <a:r>
              <a:rPr lang="tr-TR" sz="2800" dirty="0"/>
              <a:t> işlemlerinin çıktılarını en son olarak </a:t>
            </a:r>
            <a:r>
              <a:rPr lang="tr-TR" sz="2800" dirty="0" err="1"/>
              <a:t>and</a:t>
            </a:r>
            <a:r>
              <a:rPr lang="tr-TR" sz="2800" dirty="0"/>
              <a:t> kapısına sokarak eşit olup olmadığını görüyoruz. Çıktı 1 ise eşit, 0 ise eşit değildir.</a:t>
            </a:r>
          </a:p>
        </p:txBody>
      </p:sp>
      <p:pic>
        <p:nvPicPr>
          <p:cNvPr id="2050" name="Picture 2" descr="Logic Gates - Digital Design | Analog Design | Turnkey | ASIC | SoC |  Embedded | Firmware">
            <a:extLst>
              <a:ext uri="{FF2B5EF4-FFF2-40B4-BE49-F238E27FC236}">
                <a16:creationId xmlns:a16="http://schemas.microsoft.com/office/drawing/2014/main" id="{864ABAE7-10DC-DF92-8103-72A562F11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3851" y="2167524"/>
            <a:ext cx="5289599" cy="252295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6303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D6D2DBC0-0343-881D-0E42-4844B8B59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643466" y="661839"/>
            <a:ext cx="11263253" cy="5716101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3627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A996A31-5F07-3AF9-2A1A-A6C7E46FD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tr-TR"/>
              <a:t>Proje nasıl çalışıyor?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FD1039D-D83F-03D0-480C-50AF0E7B7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750" y="1585503"/>
            <a:ext cx="4113793" cy="4325545"/>
          </a:xfrm>
        </p:spPr>
        <p:txBody>
          <a:bodyPr>
            <a:normAutofit/>
          </a:bodyPr>
          <a:lstStyle/>
          <a:p>
            <a:r>
              <a:rPr lang="tr-TR" sz="2400" dirty="0"/>
              <a:t>7-segment </a:t>
            </a:r>
            <a:r>
              <a:rPr lang="tr-TR" sz="2400" dirty="0" err="1"/>
              <a:t>display,Deney</a:t>
            </a:r>
            <a:r>
              <a:rPr lang="tr-TR" sz="2400" dirty="0"/>
              <a:t> setinde ki 7-segment </a:t>
            </a:r>
            <a:r>
              <a:rPr lang="tr-TR" sz="2400" dirty="0" err="1"/>
              <a:t>display</a:t>
            </a:r>
            <a:r>
              <a:rPr lang="tr-TR" sz="2400" dirty="0"/>
              <a:t> </a:t>
            </a:r>
            <a:r>
              <a:rPr lang="tr-TR" sz="2400" dirty="0" err="1"/>
              <a:t>common</a:t>
            </a:r>
            <a:r>
              <a:rPr lang="tr-TR" sz="2400" dirty="0"/>
              <a:t> </a:t>
            </a:r>
            <a:r>
              <a:rPr lang="tr-TR" sz="2400" dirty="0" err="1"/>
              <a:t>anode</a:t>
            </a:r>
            <a:r>
              <a:rPr lang="tr-TR" sz="2400" dirty="0"/>
              <a:t> tur. </a:t>
            </a:r>
            <a:r>
              <a:rPr lang="tr-TR" sz="2400" dirty="0" err="1"/>
              <a:t>common</a:t>
            </a:r>
            <a:r>
              <a:rPr lang="tr-TR" sz="2400" dirty="0"/>
              <a:t> </a:t>
            </a:r>
            <a:r>
              <a:rPr lang="tr-TR" sz="2400" dirty="0" err="1"/>
              <a:t>anode</a:t>
            </a:r>
            <a:r>
              <a:rPr lang="tr-TR" sz="2400" dirty="0"/>
              <a:t> ‘da sayı gösterebilmek için yanmasını istediğimiz </a:t>
            </a:r>
            <a:r>
              <a:rPr lang="tr-TR" sz="2400" dirty="0" err="1"/>
              <a:t>ledi</a:t>
            </a:r>
            <a:r>
              <a:rPr lang="tr-TR" sz="2400" dirty="0"/>
              <a:t> toprağa bağlamalıyız. Yani – ye. Yani 0 veriyoruz.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D3A78A-FD28-2228-FE41-B799BBAE9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8029" y="2014138"/>
            <a:ext cx="7349931" cy="282972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489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B0A5210-2F29-4D85-A400-9C79B13FC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611BBE-2B4A-4DA2-B8A9-CD877B876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 w="22225">
            <a:solidFill>
              <a:srgbClr val="E299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İçerik Yer Tutucusu 6" descr="metin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6E60A4B7-FE55-46F6-19D1-F4E6FD6F7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84" r="1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91091950-5655-45D2-858E-FE8CBE07C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1407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6D32D037-8C0F-9FAB-716A-822A159F2E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6" r="3880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66FF5686-DD4B-ABED-CCBF-A926FF4C5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1" y="2438400"/>
            <a:ext cx="3762374" cy="3809998"/>
          </a:xfrm>
        </p:spPr>
        <p:txBody>
          <a:bodyPr>
            <a:normAutofit/>
          </a:bodyPr>
          <a:lstStyle/>
          <a:p>
            <a:r>
              <a:rPr lang="tr-TR" sz="4000" dirty="0"/>
              <a:t>Burada </a:t>
            </a:r>
            <a:r>
              <a:rPr lang="tr-TR" sz="4000" dirty="0">
                <a:solidFill>
                  <a:srgbClr val="FF0000"/>
                </a:solidFill>
              </a:rPr>
              <a:t>sayi_1</a:t>
            </a:r>
            <a:r>
              <a:rPr lang="tr-TR" sz="4000" dirty="0"/>
              <a:t>="0000"  ve </a:t>
            </a:r>
            <a:r>
              <a:rPr lang="tr-TR" sz="4000" dirty="0">
                <a:solidFill>
                  <a:srgbClr val="FF0000"/>
                </a:solidFill>
              </a:rPr>
              <a:t>sayi_2</a:t>
            </a:r>
            <a:r>
              <a:rPr lang="tr-TR" sz="4000" dirty="0"/>
              <a:t>="0000" </a:t>
            </a:r>
          </a:p>
        </p:txBody>
      </p:sp>
    </p:spTree>
    <p:extLst>
      <p:ext uri="{BB962C8B-B14F-4D97-AF65-F5344CB8AC3E}">
        <p14:creationId xmlns:p14="http://schemas.microsoft.com/office/powerpoint/2010/main" val="1752619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6AD29241-C501-03BC-EE8D-90663B6F61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8" r="12884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865A7B7-10C2-E707-E54E-4C346E2B1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718" y="2441359"/>
            <a:ext cx="4225771" cy="3789284"/>
          </a:xfrm>
        </p:spPr>
        <p:txBody>
          <a:bodyPr>
            <a:normAutofit/>
          </a:bodyPr>
          <a:lstStyle/>
          <a:p>
            <a:r>
              <a:rPr lang="tr-TR" sz="4000" dirty="0"/>
              <a:t>Burada </a:t>
            </a:r>
            <a:r>
              <a:rPr lang="tr-TR" sz="4000" dirty="0">
                <a:solidFill>
                  <a:srgbClr val="FF0000"/>
                </a:solidFill>
              </a:rPr>
              <a:t>sayi_1</a:t>
            </a:r>
            <a:r>
              <a:rPr lang="tr-TR" sz="4000" dirty="0"/>
              <a:t>="0001"  ve </a:t>
            </a:r>
            <a:r>
              <a:rPr lang="tr-TR" sz="4000" dirty="0">
                <a:solidFill>
                  <a:srgbClr val="FF0000"/>
                </a:solidFill>
              </a:rPr>
              <a:t>sayi_2</a:t>
            </a:r>
            <a:r>
              <a:rPr lang="tr-TR" sz="4000" dirty="0"/>
              <a:t>="0000"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526130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215</TotalTime>
  <Words>237</Words>
  <Application>Microsoft Office PowerPoint</Application>
  <PresentationFormat>Geniş ekran</PresentationFormat>
  <Paragraphs>18</Paragraphs>
  <Slides>15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Open Sans</vt:lpstr>
      <vt:lpstr>Wingdings 3</vt:lpstr>
      <vt:lpstr>İyon</vt:lpstr>
      <vt:lpstr>FPGA ile Gömülü Sistem Uygulamaları Proje</vt:lpstr>
      <vt:lpstr>Eşitlik</vt:lpstr>
      <vt:lpstr>Proje nasıl çalışıyor?</vt:lpstr>
      <vt:lpstr>Proje nasıl çalışıyor?</vt:lpstr>
      <vt:lpstr>PowerPoint Sunusu</vt:lpstr>
      <vt:lpstr>Proje nasıl çalışıyor?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Nesnelerin İnterneti Proje</dc:title>
  <dc:creator>kaan kaltakkıran</dc:creator>
  <cp:lastModifiedBy>kaan kaltakkıran</cp:lastModifiedBy>
  <cp:revision>10</cp:revision>
  <dcterms:created xsi:type="dcterms:W3CDTF">2021-12-23T09:34:11Z</dcterms:created>
  <dcterms:modified xsi:type="dcterms:W3CDTF">2022-05-20T16:38:27Z</dcterms:modified>
</cp:coreProperties>
</file>

<file path=docProps/thumbnail.jpeg>
</file>